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7" r:id="rId11"/>
    <p:sldId id="269" r:id="rId12"/>
    <p:sldId id="268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84E72-DFA4-4234-B8FB-5B541799C64F}" v="650" dt="2023-10-19T19:58:1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>
      <p:cViewPr varScale="1">
        <p:scale>
          <a:sx n="63" d="100"/>
          <a:sy n="63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1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0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2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9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DB0D-9EC9-46E9-B437-ECDD269DE59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B589-4380-49C9-AD73-5B83E0D8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75D6C10-B5A7-4715-803E-0501C9C2C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552289"/>
            <a:ext cx="2982372" cy="3900326"/>
          </a:xfrm>
        </p:spPr>
        <p:txBody>
          <a:bodyPr>
            <a:normAutofit/>
          </a:bodyPr>
          <a:lstStyle/>
          <a:p>
            <a:r>
              <a:rPr lang="en-US" sz="4500" b="1" dirty="0"/>
              <a:t>Building a Deaf Church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4624330"/>
            <a:ext cx="2982372" cy="15216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Tanzania United Methodist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17" y="1611913"/>
            <a:ext cx="4623146" cy="3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3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124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7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911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914400" y="304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Deaf Awareness Worship Service</a:t>
            </a:r>
          </a:p>
          <a:p>
            <a:pPr algn="ctr"/>
            <a:r>
              <a:rPr lang="en-US" sz="2400" b="1" dirty="0" smtClean="0"/>
              <a:t>October 15, 2023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914400" y="495436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DS </a:t>
            </a:r>
            <a:r>
              <a:rPr lang="en-US" b="1" dirty="0" err="1" smtClean="0"/>
              <a:t>Isaka</a:t>
            </a:r>
            <a:r>
              <a:rPr lang="en-US" b="1" dirty="0" smtClean="0"/>
              <a:t> installs Pastor </a:t>
            </a:r>
            <a:r>
              <a:rPr lang="en-US" b="1" dirty="0" err="1" smtClean="0"/>
              <a:t>Isaya</a:t>
            </a:r>
            <a:r>
              <a:rPr lang="en-US" b="1" dirty="0" smtClean="0"/>
              <a:t>         	as leader of </a:t>
            </a:r>
          </a:p>
          <a:p>
            <a:r>
              <a:rPr lang="en-US" b="1" dirty="0" smtClean="0"/>
              <a:t>     First Deaf UMC </a:t>
            </a:r>
            <a:r>
              <a:rPr lang="en-US" b="1" dirty="0" err="1" smtClean="0"/>
              <a:t>Viwege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419600" y="4954369"/>
            <a:ext cx="399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Deaf church and nearby hearing church celebrate at Deaf church on road now called “Deaf Street”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286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y be an image of 2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9410"/>
            <a:ext cx="6705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700" y="762000"/>
            <a:ext cx="617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Rushing to build before the rains come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715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4 people and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0"/>
            <a:ext cx="3962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762000"/>
            <a:ext cx="373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Walls are Up 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torrential downpours of the rainy season and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Nino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flooded the church and drainage channels and a foundation must be constructed to protect the building and sand put in to create a floor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3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y be an image of 2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0292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144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break in the rains </a:t>
            </a:r>
          </a:p>
          <a:p>
            <a:endParaRPr lang="en-US" sz="3200" dirty="0"/>
          </a:p>
          <a:p>
            <a:pPr algn="ctr"/>
            <a:r>
              <a:rPr lang="en-US" sz="3200" dirty="0" smtClean="0"/>
              <a:t>Rushing to build a foundation to protect the church from flooding.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540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y be an image of 2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5" y="432955"/>
            <a:ext cx="4953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09600"/>
            <a:ext cx="3276600" cy="563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/>
              <a:t>Please help </a:t>
            </a:r>
          </a:p>
          <a:p>
            <a:r>
              <a:rPr lang="en-US" sz="6000" b="1" i="1" dirty="0" smtClean="0"/>
              <a:t>the building to</a:t>
            </a:r>
          </a:p>
          <a:p>
            <a:endParaRPr lang="en-US" sz="6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38799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</a:rPr>
              <a:t>Continue  . . . . . .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7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wo men standing in a yard&#10;&#10;Description automatically generated">
            <a:extLst>
              <a:ext uri="{FF2B5EF4-FFF2-40B4-BE49-F238E27FC236}">
                <a16:creationId xmlns:a16="http://schemas.microsoft.com/office/drawing/2014/main" xmlns="" id="{5162FF18-1E64-B09F-BC64-B099F8E86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61"/>
          <a:stretch/>
        </p:blipFill>
        <p:spPr>
          <a:xfrm rot="5400000">
            <a:off x="2921401" y="905695"/>
            <a:ext cx="3377398" cy="5105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BB6C30-160E-D186-963E-6F56E1611483}"/>
              </a:ext>
            </a:extLst>
          </p:cNvPr>
          <p:cNvSpPr txBox="1"/>
          <p:nvPr/>
        </p:nvSpPr>
        <p:spPr>
          <a:xfrm>
            <a:off x="2410304" y="354942"/>
            <a:ext cx="4986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ea typeface="Calibri"/>
                <a:cs typeface="Calibri"/>
              </a:rPr>
              <a:t>Thanks and I Love You 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16FE9A-5FD2-2696-B056-86E74F67DB33}"/>
              </a:ext>
            </a:extLst>
          </p:cNvPr>
          <p:cNvSpPr txBox="1"/>
          <p:nvPr/>
        </p:nvSpPr>
        <p:spPr>
          <a:xfrm>
            <a:off x="1524000" y="4876800"/>
            <a:ext cx="64008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b="1" dirty="0">
              <a:ea typeface="Calibri"/>
              <a:cs typeface="Calibri"/>
            </a:endParaRPr>
          </a:p>
          <a:p>
            <a:r>
              <a:rPr lang="en-US" sz="2400" b="1" dirty="0">
                <a:ea typeface="Calibri"/>
                <a:cs typeface="Calibri"/>
              </a:rPr>
              <a:t>         </a:t>
            </a:r>
            <a:r>
              <a:rPr lang="en-US" sz="2400" b="1" dirty="0" err="1" smtClean="0">
                <a:ea typeface="Calibri"/>
                <a:cs typeface="Calibri"/>
              </a:rPr>
              <a:t>Nyasinde</a:t>
            </a:r>
            <a:r>
              <a:rPr lang="en-US" sz="2400" b="1" dirty="0" smtClean="0">
                <a:ea typeface="Calibri"/>
                <a:cs typeface="Calibri"/>
              </a:rPr>
              <a:t> </a:t>
            </a:r>
            <a:r>
              <a:rPr lang="en-US" sz="2400" b="1" dirty="0" err="1">
                <a:ea typeface="Calibri"/>
                <a:cs typeface="Calibri"/>
              </a:rPr>
              <a:t>M</a:t>
            </a:r>
            <a:r>
              <a:rPr lang="en-US" sz="2400" b="1" dirty="0" err="1" smtClean="0">
                <a:ea typeface="Calibri"/>
                <a:cs typeface="Calibri"/>
              </a:rPr>
              <a:t>wamba</a:t>
            </a:r>
            <a:r>
              <a:rPr lang="en-US" sz="2400" b="1" dirty="0">
                <a:ea typeface="Calibri"/>
                <a:cs typeface="Calibri"/>
              </a:rPr>
              <a:t>         </a:t>
            </a:r>
            <a:r>
              <a:rPr lang="en-US" sz="2400" b="1" dirty="0" err="1" smtClean="0">
                <a:ea typeface="Calibri"/>
                <a:cs typeface="Calibri"/>
              </a:rPr>
              <a:t>Isaya</a:t>
            </a:r>
            <a:r>
              <a:rPr lang="en-US" sz="2400" b="1" dirty="0" smtClean="0">
                <a:ea typeface="Calibri"/>
                <a:cs typeface="Calibri"/>
              </a:rPr>
              <a:t>  </a:t>
            </a:r>
            <a:r>
              <a:rPr lang="en-US" sz="2400" b="1" dirty="0" err="1" smtClean="0">
                <a:ea typeface="Calibri"/>
                <a:cs typeface="Calibri"/>
              </a:rPr>
              <a:t>Mwiti</a:t>
            </a:r>
            <a:endParaRPr lang="en-US" sz="2400" b="1" dirty="0" smtClean="0">
              <a:ea typeface="Calibri"/>
              <a:cs typeface="Calibri"/>
            </a:endParaRPr>
          </a:p>
          <a:p>
            <a:r>
              <a:rPr lang="en-US" b="1" dirty="0" smtClean="0">
                <a:ea typeface="Calibri"/>
                <a:cs typeface="Calibri"/>
              </a:rPr>
              <a:t>     Director, </a:t>
            </a:r>
            <a:r>
              <a:rPr lang="en-US" b="1" dirty="0" err="1" smtClean="0">
                <a:ea typeface="Calibri"/>
                <a:cs typeface="Calibri"/>
              </a:rPr>
              <a:t>Yatosha</a:t>
            </a:r>
            <a:r>
              <a:rPr lang="en-US" b="1" dirty="0" smtClean="0">
                <a:ea typeface="Calibri"/>
                <a:cs typeface="Calibri"/>
              </a:rPr>
              <a:t> Deaf Project      Deaf Pastor First Deaf UMC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00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1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304801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Deaf people worship with hearing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4876800" cy="50551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Deaf </a:t>
            </a:r>
            <a:r>
              <a:rPr lang="en-US" sz="2400" b="1" dirty="0"/>
              <a:t>can’t see interpreter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Message doesn’t </a:t>
            </a:r>
            <a:r>
              <a:rPr lang="en-US" sz="2400" b="1" dirty="0" smtClean="0"/>
              <a:t>fit Deaf</a:t>
            </a:r>
            <a:r>
              <a:rPr lang="en-US" sz="2400" b="1" dirty="0"/>
              <a:t> experience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Deaf just observe worship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Service not in </a:t>
            </a:r>
            <a:r>
              <a:rPr lang="en-US" sz="2400" b="1" dirty="0" smtClean="0"/>
              <a:t>their heart language</a:t>
            </a:r>
            <a:endParaRPr lang="en-US" sz="24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Deaf </a:t>
            </a:r>
            <a:r>
              <a:rPr lang="en-US" sz="2400" b="1" dirty="0"/>
              <a:t>not empowered </a:t>
            </a:r>
            <a:r>
              <a:rPr lang="en-US" sz="2400" b="1" dirty="0" smtClean="0"/>
              <a:t>for leadership</a:t>
            </a:r>
            <a:r>
              <a:rPr lang="en-US" sz="2400" b="1" dirty="0"/>
              <a:t> 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" b="1"/>
          <a:stretch/>
        </p:blipFill>
        <p:spPr>
          <a:xfrm>
            <a:off x="4876800" y="1180825"/>
            <a:ext cx="4264913" cy="4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CEEF22E7-C7EB-4303-91B7-B38A2A46C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71453"/>
            <a:ext cx="8686800" cy="148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Deaf worship in </a:t>
            </a:r>
            <a:r>
              <a:rPr lang="en-US" sz="3500" b="1" dirty="0" smtClean="0">
                <a:latin typeface="+mj-lt"/>
                <a:ea typeface="+mj-ea"/>
                <a:cs typeface="+mj-cs"/>
              </a:rPr>
              <a:t>classroom with </a:t>
            </a:r>
            <a:r>
              <a:rPr lang="en-US" sz="3500" b="1" dirty="0">
                <a:latin typeface="+mj-lt"/>
                <a:ea typeface="+mj-ea"/>
                <a:cs typeface="+mj-cs"/>
              </a:rPr>
              <a:t>Deaf pastor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380" b="-3"/>
          <a:stretch/>
        </p:blipFill>
        <p:spPr>
          <a:xfrm>
            <a:off x="228601" y="1849441"/>
            <a:ext cx="3886200" cy="4094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1" y="1849440"/>
            <a:ext cx="5257800" cy="4270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Person </a:t>
            </a:r>
            <a:r>
              <a:rPr lang="en-US" sz="2400" b="1" dirty="0"/>
              <a:t>with key often doesn’t </a:t>
            </a:r>
            <a:r>
              <a:rPr lang="en-US" sz="2400" b="1" dirty="0" smtClean="0"/>
              <a:t>unlock </a:t>
            </a:r>
            <a:r>
              <a:rPr lang="en-US" sz="2400" b="1" dirty="0"/>
              <a:t> 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Deaf can’t get into room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Room floods when raining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Must worship outside in hot sun 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Church is 2 hour bus ride from </a:t>
            </a:r>
            <a:r>
              <a:rPr lang="en-US" sz="2400" b="1" dirty="0" smtClean="0"/>
              <a:t>home</a:t>
            </a:r>
            <a:r>
              <a:rPr lang="en-US" sz="2400" b="1" dirty="0"/>
              <a:t>s</a:t>
            </a:r>
            <a:endParaRPr lang="en-US" sz="24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4817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8610" y="698835"/>
            <a:ext cx="4263390" cy="1129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Deaf and hearing church leaders and D.S. meet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36" y="2530185"/>
            <a:ext cx="4494560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Deaf explain their </a:t>
            </a:r>
            <a:r>
              <a:rPr lang="en-US" sz="2400" b="1" dirty="0" smtClean="0"/>
              <a:t>worship needs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Supportive DS &amp; church leaders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Deaf pastor offers land 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Near home of Deaf people 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Deaf church meets in new place</a:t>
            </a:r>
            <a:endParaRPr lang="en-US" sz="24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r="24348"/>
          <a:stretch/>
        </p:blipFill>
        <p:spPr>
          <a:xfrm>
            <a:off x="4659396" y="415637"/>
            <a:ext cx="4484604" cy="59436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66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75D6C10-B5A7-4715-803E-0501C9C2C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B80E60-E5BF-D6CE-11E3-863FCC67D49A}"/>
              </a:ext>
            </a:extLst>
          </p:cNvPr>
          <p:cNvSpPr txBox="1"/>
          <p:nvPr/>
        </p:nvSpPr>
        <p:spPr>
          <a:xfrm>
            <a:off x="228600" y="1199270"/>
            <a:ext cx="3066891" cy="32965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Deaf carpenter and Deaf crew build the Deaf church</a:t>
            </a:r>
          </a:p>
        </p:txBody>
      </p:sp>
      <p:pic>
        <p:nvPicPr>
          <p:cNvPr id="2" name="Picture 1" descr="May be an image of 1 person">
            <a:extLst>
              <a:ext uri="{FF2B5EF4-FFF2-40B4-BE49-F238E27FC236}">
                <a16:creationId xmlns:a16="http://schemas.microsoft.com/office/drawing/2014/main" xmlns="" id="{E49FF1A6-7AF8-6E5B-DCBE-5C07290C3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8" r="19014"/>
          <a:stretch/>
        </p:blipFill>
        <p:spPr>
          <a:xfrm>
            <a:off x="3544861" y="1246780"/>
            <a:ext cx="5313258" cy="4212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B8401C-05BE-91DD-964F-8B24A0039B33}"/>
              </a:ext>
            </a:extLst>
          </p:cNvPr>
          <p:cNvSpPr txBox="1"/>
          <p:nvPr/>
        </p:nvSpPr>
        <p:spPr>
          <a:xfrm>
            <a:off x="-166238" y="232254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5" descr="May be an image of 1 person">
            <a:extLst>
              <a:ext uri="{FF2B5EF4-FFF2-40B4-BE49-F238E27FC236}">
                <a16:creationId xmlns:a16="http://schemas.microsoft.com/office/drawing/2014/main" xmlns="" id="{E49FF1A6-7AF8-6E5B-DCBE-5C07290C3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8" r="19014"/>
          <a:stretch/>
        </p:blipFill>
        <p:spPr>
          <a:xfrm>
            <a:off x="3579085" y="1199270"/>
            <a:ext cx="5313258" cy="42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614E214-61C2-4ADE-B561-2437D5980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7B3521-D7ED-5F8F-8757-2572D4B3A0E9}"/>
              </a:ext>
            </a:extLst>
          </p:cNvPr>
          <p:cNvSpPr txBox="1"/>
          <p:nvPr/>
        </p:nvSpPr>
        <p:spPr>
          <a:xfrm>
            <a:off x="484394" y="640070"/>
            <a:ext cx="3051948" cy="3793488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Shiny tin roof and red felt walls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6927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y be an image of 1 person, parrot and plant,">
            <a:extLst>
              <a:ext uri="{FF2B5EF4-FFF2-40B4-BE49-F238E27FC236}">
                <a16:creationId xmlns:a16="http://schemas.microsoft.com/office/drawing/2014/main" xmlns="" id="{8FCC6ECE-F9E4-DD9F-E48B-8CBEC8CB4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3" r="4127"/>
          <a:stretch/>
        </p:blipFill>
        <p:spPr>
          <a:xfrm>
            <a:off x="4081301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644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614E214-61C2-4ADE-B561-2437D5980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FF733-7A01-1F60-C93F-0D70AF56C5CF}"/>
              </a:ext>
            </a:extLst>
          </p:cNvPr>
          <p:cNvSpPr txBox="1"/>
          <p:nvPr/>
        </p:nvSpPr>
        <p:spPr>
          <a:xfrm>
            <a:off x="484394" y="640070"/>
            <a:ext cx="3051948" cy="3474730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Sunday worship at Deaf Church 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6927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y be an image of 7 people">
            <a:extLst>
              <a:ext uri="{FF2B5EF4-FFF2-40B4-BE49-F238E27FC236}">
                <a16:creationId xmlns:a16="http://schemas.microsoft.com/office/drawing/2014/main" xmlns="" id="{8D34B918-6AF0-45AB-3F92-1C0B88335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555"/>
          <a:stretch/>
        </p:blipFill>
        <p:spPr>
          <a:xfrm>
            <a:off x="4081301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819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 be an image of 4 people, people smiling and flute,">
            <a:extLst>
              <a:ext uri="{FF2B5EF4-FFF2-40B4-BE49-F238E27FC236}">
                <a16:creationId xmlns:a16="http://schemas.microsoft.com/office/drawing/2014/main" xmlns="" id="{D5C22935-BF6C-0F11-3ABD-092C3567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84" y="1714681"/>
            <a:ext cx="6404753" cy="4076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0FD19F-D927-8F0D-C923-10C6F9C0CC0F}"/>
              </a:ext>
            </a:extLst>
          </p:cNvPr>
          <p:cNvSpPr txBox="1"/>
          <p:nvPr/>
        </p:nvSpPr>
        <p:spPr>
          <a:xfrm>
            <a:off x="1010220" y="199592"/>
            <a:ext cx="67113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ea typeface="Calibri"/>
                <a:cs typeface="Calibri"/>
              </a:rPr>
              <a:t>      Deaf church choir signs to </a:t>
            </a:r>
            <a:r>
              <a:rPr lang="en-US" sz="3600" b="1" dirty="0" smtClean="0">
                <a:ea typeface="Calibri"/>
                <a:cs typeface="Calibri"/>
              </a:rPr>
              <a:t>     the</a:t>
            </a:r>
            <a:r>
              <a:rPr lang="en-US" sz="3600" b="1" dirty="0">
                <a:ea typeface="Calibri"/>
                <a:cs typeface="Calibri"/>
              </a:rPr>
              <a:t> beat of the drum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4684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 be an image of 7 people,">
            <a:extLst>
              <a:ext uri="{FF2B5EF4-FFF2-40B4-BE49-F238E27FC236}">
                <a16:creationId xmlns:a16="http://schemas.microsoft.com/office/drawing/2014/main" xmlns="" id="{FE89093E-8C58-35CF-9C4D-4DF24FBB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86" y="1887208"/>
            <a:ext cx="4808867" cy="4435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8DF788-69E2-93E5-B968-D8681E7096F7}"/>
              </a:ext>
            </a:extLst>
          </p:cNvPr>
          <p:cNvSpPr txBox="1"/>
          <p:nvPr/>
        </p:nvSpPr>
        <p:spPr>
          <a:xfrm>
            <a:off x="2186257" y="422036"/>
            <a:ext cx="498606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Calibri"/>
                <a:cs typeface="Calibri"/>
              </a:rPr>
              <a:t>Christian greetings from the Deaf worshipers in Tanzania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1159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203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Building a Deaf Church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Deaf Church</dc:title>
  <dc:creator>Carol</dc:creator>
  <cp:lastModifiedBy>Tim Vermande</cp:lastModifiedBy>
  <cp:revision>247</cp:revision>
  <dcterms:created xsi:type="dcterms:W3CDTF">2023-10-19T16:30:41Z</dcterms:created>
  <dcterms:modified xsi:type="dcterms:W3CDTF">2023-12-13T13:48:33Z</dcterms:modified>
</cp:coreProperties>
</file>